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709" autoAdjust="0"/>
  </p:normalViewPr>
  <p:slideViewPr>
    <p:cSldViewPr>
      <p:cViewPr varScale="1">
        <p:scale>
          <a:sx n="73" d="100"/>
          <a:sy n="73" d="100"/>
        </p:scale>
        <p:origin x="13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Vojčík" userId="59abaafe4655ecf1" providerId="LiveId" clId="{D1D193B7-C1E0-4F6B-89EF-E2E659BB265E}"/>
    <pc:docChg chg="undo custSel addSld modSld">
      <pc:chgData name="Peter Vojčík" userId="59abaafe4655ecf1" providerId="LiveId" clId="{D1D193B7-C1E0-4F6B-89EF-E2E659BB265E}" dt="2021-02-14T12:47:57.251" v="5087" actId="20577"/>
      <pc:docMkLst>
        <pc:docMk/>
      </pc:docMkLst>
      <pc:sldChg chg="modSp mod">
        <pc:chgData name="Peter Vojčík" userId="59abaafe4655ecf1" providerId="LiveId" clId="{D1D193B7-C1E0-4F6B-89EF-E2E659BB265E}" dt="2021-02-14T06:23:55.991" v="1351" actId="20577"/>
        <pc:sldMkLst>
          <pc:docMk/>
          <pc:sldMk cId="1989465275" sldId="466"/>
        </pc:sldMkLst>
        <pc:spChg chg="mod">
          <ac:chgData name="Peter Vojčík" userId="59abaafe4655ecf1" providerId="LiveId" clId="{D1D193B7-C1E0-4F6B-89EF-E2E659BB265E}" dt="2021-02-14T06:23:55.172" v="1350" actId="14100"/>
          <ac:spMkLst>
            <pc:docMk/>
            <pc:sldMk cId="1989465275" sldId="466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6:23:55.991" v="1351" actId="20577"/>
          <ac:spMkLst>
            <pc:docMk/>
            <pc:sldMk cId="1989465275" sldId="466"/>
            <ac:spMk id="3" creationId="{00000000-0000-0000-0000-000000000000}"/>
          </ac:spMkLst>
        </pc:spChg>
      </pc:sldChg>
      <pc:sldChg chg="modSp mod">
        <pc:chgData name="Peter Vojčík" userId="59abaafe4655ecf1" providerId="LiveId" clId="{D1D193B7-C1E0-4F6B-89EF-E2E659BB265E}" dt="2021-02-14T06:48:12.052" v="2180" actId="20577"/>
        <pc:sldMkLst>
          <pc:docMk/>
          <pc:sldMk cId="3094539745" sldId="469"/>
        </pc:sldMkLst>
        <pc:spChg chg="mod">
          <ac:chgData name="Peter Vojčík" userId="59abaafe4655ecf1" providerId="LiveId" clId="{D1D193B7-C1E0-4F6B-89EF-E2E659BB265E}" dt="2021-02-14T06:24:15.454" v="1354"/>
          <ac:spMkLst>
            <pc:docMk/>
            <pc:sldMk cId="3094539745" sldId="469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6:48:12.052" v="2180" actId="20577"/>
          <ac:spMkLst>
            <pc:docMk/>
            <pc:sldMk cId="3094539745" sldId="469"/>
            <ac:spMk id="3" creationId="{00000000-0000-0000-0000-000000000000}"/>
          </ac:spMkLst>
        </pc:spChg>
      </pc:sldChg>
      <pc:sldChg chg="modSp mod">
        <pc:chgData name="Peter Vojčík" userId="59abaafe4655ecf1" providerId="LiveId" clId="{D1D193B7-C1E0-4F6B-89EF-E2E659BB265E}" dt="2021-02-14T07:30:13.069" v="3718" actId="20577"/>
        <pc:sldMkLst>
          <pc:docMk/>
          <pc:sldMk cId="2422572882" sldId="470"/>
        </pc:sldMkLst>
        <pc:spChg chg="mod">
          <ac:chgData name="Peter Vojčík" userId="59abaafe4655ecf1" providerId="LiveId" clId="{D1D193B7-C1E0-4F6B-89EF-E2E659BB265E}" dt="2021-02-14T07:13:28.484" v="3214"/>
          <ac:spMkLst>
            <pc:docMk/>
            <pc:sldMk cId="2422572882" sldId="470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7:30:13.069" v="3718" actId="20577"/>
          <ac:spMkLst>
            <pc:docMk/>
            <pc:sldMk cId="2422572882" sldId="470"/>
            <ac:spMk id="3" creationId="{00000000-0000-0000-0000-000000000000}"/>
          </ac:spMkLst>
        </pc:spChg>
      </pc:sldChg>
      <pc:sldChg chg="modSp mod">
        <pc:chgData name="Peter Vojčík" userId="59abaafe4655ecf1" providerId="LiveId" clId="{D1D193B7-C1E0-4F6B-89EF-E2E659BB265E}" dt="2021-02-14T07:52:03.079" v="4520" actId="20577"/>
        <pc:sldMkLst>
          <pc:docMk/>
          <pc:sldMk cId="2653475498" sldId="471"/>
        </pc:sldMkLst>
        <pc:spChg chg="mod">
          <ac:chgData name="Peter Vojčík" userId="59abaafe4655ecf1" providerId="LiveId" clId="{D1D193B7-C1E0-4F6B-89EF-E2E659BB265E}" dt="2021-02-14T07:41:09.039" v="3889"/>
          <ac:spMkLst>
            <pc:docMk/>
            <pc:sldMk cId="2653475498" sldId="471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7:52:03.079" v="4520" actId="20577"/>
          <ac:spMkLst>
            <pc:docMk/>
            <pc:sldMk cId="2653475498" sldId="471"/>
            <ac:spMk id="3" creationId="{00000000-0000-0000-0000-000000000000}"/>
          </ac:spMkLst>
        </pc:spChg>
      </pc:sldChg>
      <pc:sldChg chg="modSp mod">
        <pc:chgData name="Peter Vojčík" userId="59abaafe4655ecf1" providerId="LiveId" clId="{D1D193B7-C1E0-4F6B-89EF-E2E659BB265E}" dt="2021-02-14T07:21:29.924" v="3529" actId="20577"/>
        <pc:sldMkLst>
          <pc:docMk/>
          <pc:sldMk cId="732875853" sldId="479"/>
        </pc:sldMkLst>
        <pc:spChg chg="mod">
          <ac:chgData name="Peter Vojčík" userId="59abaafe4655ecf1" providerId="LiveId" clId="{D1D193B7-C1E0-4F6B-89EF-E2E659BB265E}" dt="2021-02-14T07:21:29.924" v="3529" actId="20577"/>
          <ac:spMkLst>
            <pc:docMk/>
            <pc:sldMk cId="732875853" sldId="479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7:20:59.176" v="3526" actId="20577"/>
          <ac:spMkLst>
            <pc:docMk/>
            <pc:sldMk cId="732875853" sldId="479"/>
            <ac:spMk id="3" creationId="{00000000-0000-0000-0000-000000000000}"/>
          </ac:spMkLst>
        </pc:spChg>
      </pc:sldChg>
      <pc:sldChg chg="modSp mod">
        <pc:chgData name="Peter Vojčík" userId="59abaafe4655ecf1" providerId="LiveId" clId="{D1D193B7-C1E0-4F6B-89EF-E2E659BB265E}" dt="2021-02-14T07:32:57.325" v="3886" actId="20577"/>
        <pc:sldMkLst>
          <pc:docMk/>
          <pc:sldMk cId="2795969466" sldId="480"/>
        </pc:sldMkLst>
        <pc:spChg chg="mod">
          <ac:chgData name="Peter Vojčík" userId="59abaafe4655ecf1" providerId="LiveId" clId="{D1D193B7-C1E0-4F6B-89EF-E2E659BB265E}" dt="2021-02-14T07:21:57.494" v="3543" actId="207"/>
          <ac:spMkLst>
            <pc:docMk/>
            <pc:sldMk cId="2795969466" sldId="480"/>
            <ac:spMk id="2" creationId="{00000000-0000-0000-0000-000000000000}"/>
          </ac:spMkLst>
        </pc:spChg>
        <pc:spChg chg="mod">
          <ac:chgData name="Peter Vojčík" userId="59abaafe4655ecf1" providerId="LiveId" clId="{D1D193B7-C1E0-4F6B-89EF-E2E659BB265E}" dt="2021-02-14T07:32:57.325" v="3886" actId="20577"/>
          <ac:spMkLst>
            <pc:docMk/>
            <pc:sldMk cId="2795969466" sldId="480"/>
            <ac:spMk id="3" creationId="{00000000-0000-0000-0000-000000000000}"/>
          </ac:spMkLst>
        </pc:spChg>
      </pc:sldChg>
      <pc:sldChg chg="modSp new mod">
        <pc:chgData name="Peter Vojčík" userId="59abaafe4655ecf1" providerId="LiveId" clId="{D1D193B7-C1E0-4F6B-89EF-E2E659BB265E}" dt="2021-02-13T16:08:02.536" v="698" actId="27636"/>
        <pc:sldMkLst>
          <pc:docMk/>
          <pc:sldMk cId="725338198" sldId="481"/>
        </pc:sldMkLst>
        <pc:spChg chg="mod">
          <ac:chgData name="Peter Vojčík" userId="59abaafe4655ecf1" providerId="LiveId" clId="{D1D193B7-C1E0-4F6B-89EF-E2E659BB265E}" dt="2021-02-13T15:50:00.492" v="147" actId="207"/>
          <ac:spMkLst>
            <pc:docMk/>
            <pc:sldMk cId="725338198" sldId="481"/>
            <ac:spMk id="2" creationId="{962B8CC2-7AF6-42DB-8162-BA5753600848}"/>
          </ac:spMkLst>
        </pc:spChg>
        <pc:spChg chg="mod">
          <ac:chgData name="Peter Vojčík" userId="59abaafe4655ecf1" providerId="LiveId" clId="{D1D193B7-C1E0-4F6B-89EF-E2E659BB265E}" dt="2021-02-13T16:08:02.536" v="698" actId="27636"/>
          <ac:spMkLst>
            <pc:docMk/>
            <pc:sldMk cId="725338198" sldId="481"/>
            <ac:spMk id="3" creationId="{6FADA963-CF9C-400A-882F-8D65DD32F370}"/>
          </ac:spMkLst>
        </pc:spChg>
      </pc:sldChg>
      <pc:sldChg chg="modSp new mod">
        <pc:chgData name="Peter Vojčík" userId="59abaafe4655ecf1" providerId="LiveId" clId="{D1D193B7-C1E0-4F6B-89EF-E2E659BB265E}" dt="2021-02-13T16:19:04.406" v="910" actId="20577"/>
        <pc:sldMkLst>
          <pc:docMk/>
          <pc:sldMk cId="4101914943" sldId="482"/>
        </pc:sldMkLst>
        <pc:spChg chg="mod">
          <ac:chgData name="Peter Vojčík" userId="59abaafe4655ecf1" providerId="LiveId" clId="{D1D193B7-C1E0-4F6B-89EF-E2E659BB265E}" dt="2021-02-13T16:08:44.022" v="704"/>
          <ac:spMkLst>
            <pc:docMk/>
            <pc:sldMk cId="4101914943" sldId="482"/>
            <ac:spMk id="2" creationId="{D48AFB1D-88DF-4728-9089-3BC17E357DC6}"/>
          </ac:spMkLst>
        </pc:spChg>
        <pc:spChg chg="mod">
          <ac:chgData name="Peter Vojčík" userId="59abaafe4655ecf1" providerId="LiveId" clId="{D1D193B7-C1E0-4F6B-89EF-E2E659BB265E}" dt="2021-02-13T16:19:04.406" v="910" actId="20577"/>
          <ac:spMkLst>
            <pc:docMk/>
            <pc:sldMk cId="4101914943" sldId="482"/>
            <ac:spMk id="3" creationId="{ECA10E96-53A2-480A-AD7B-5B72CD8B3D3D}"/>
          </ac:spMkLst>
        </pc:spChg>
      </pc:sldChg>
      <pc:sldChg chg="modSp new mod">
        <pc:chgData name="Peter Vojčík" userId="59abaafe4655ecf1" providerId="LiveId" clId="{D1D193B7-C1E0-4F6B-89EF-E2E659BB265E}" dt="2021-02-13T16:24:21.885" v="1120" actId="20577"/>
        <pc:sldMkLst>
          <pc:docMk/>
          <pc:sldMk cId="3430274821" sldId="483"/>
        </pc:sldMkLst>
        <pc:spChg chg="mod">
          <ac:chgData name="Peter Vojčík" userId="59abaafe4655ecf1" providerId="LiveId" clId="{D1D193B7-C1E0-4F6B-89EF-E2E659BB265E}" dt="2021-02-13T16:19:47.732" v="927" actId="113"/>
          <ac:spMkLst>
            <pc:docMk/>
            <pc:sldMk cId="3430274821" sldId="483"/>
            <ac:spMk id="2" creationId="{B9006760-72A5-4708-B0E1-26AA54D23421}"/>
          </ac:spMkLst>
        </pc:spChg>
        <pc:spChg chg="mod">
          <ac:chgData name="Peter Vojčík" userId="59abaafe4655ecf1" providerId="LiveId" clId="{D1D193B7-C1E0-4F6B-89EF-E2E659BB265E}" dt="2021-02-13T16:24:21.885" v="1120" actId="20577"/>
          <ac:spMkLst>
            <pc:docMk/>
            <pc:sldMk cId="3430274821" sldId="483"/>
            <ac:spMk id="3" creationId="{BE30CCFF-2DC5-47DF-AE67-83FCB9E8105D}"/>
          </ac:spMkLst>
        </pc:spChg>
      </pc:sldChg>
      <pc:sldChg chg="addSp delSp modSp new mod">
        <pc:chgData name="Peter Vojčík" userId="59abaafe4655ecf1" providerId="LiveId" clId="{D1D193B7-C1E0-4F6B-89EF-E2E659BB265E}" dt="2021-02-14T07:07:36.953" v="2935" actId="20577"/>
        <pc:sldMkLst>
          <pc:docMk/>
          <pc:sldMk cId="2922889395" sldId="484"/>
        </pc:sldMkLst>
        <pc:spChg chg="mod">
          <ac:chgData name="Peter Vojčík" userId="59abaafe4655ecf1" providerId="LiveId" clId="{D1D193B7-C1E0-4F6B-89EF-E2E659BB265E}" dt="2021-02-14T06:48:50.455" v="2182"/>
          <ac:spMkLst>
            <pc:docMk/>
            <pc:sldMk cId="2922889395" sldId="484"/>
            <ac:spMk id="2" creationId="{22C4858E-AADE-4E76-A835-8FB42799105D}"/>
          </ac:spMkLst>
        </pc:spChg>
        <pc:spChg chg="add del mod">
          <ac:chgData name="Peter Vojčík" userId="59abaafe4655ecf1" providerId="LiveId" clId="{D1D193B7-C1E0-4F6B-89EF-E2E659BB265E}" dt="2021-02-14T07:07:36.953" v="2935" actId="20577"/>
          <ac:spMkLst>
            <pc:docMk/>
            <pc:sldMk cId="2922889395" sldId="484"/>
            <ac:spMk id="3" creationId="{45E65AD3-0D40-4C25-9EC1-C89660FF3837}"/>
          </ac:spMkLst>
        </pc:spChg>
        <pc:spChg chg="add del mod">
          <ac:chgData name="Peter Vojčík" userId="59abaafe4655ecf1" providerId="LiveId" clId="{D1D193B7-C1E0-4F6B-89EF-E2E659BB265E}" dt="2021-02-14T06:57:33.083" v="2592" actId="478"/>
          <ac:spMkLst>
            <pc:docMk/>
            <pc:sldMk cId="2922889395" sldId="484"/>
            <ac:spMk id="5" creationId="{04629362-2E99-46D5-946A-3FAABE7C2AEA}"/>
          </ac:spMkLst>
        </pc:spChg>
      </pc:sldChg>
      <pc:sldChg chg="modSp new mod">
        <pc:chgData name="Peter Vojčík" userId="59abaafe4655ecf1" providerId="LiveId" clId="{D1D193B7-C1E0-4F6B-89EF-E2E659BB265E}" dt="2021-02-14T07:53:53.106" v="4664" actId="20577"/>
        <pc:sldMkLst>
          <pc:docMk/>
          <pc:sldMk cId="1968904288" sldId="485"/>
        </pc:sldMkLst>
        <pc:spChg chg="mod">
          <ac:chgData name="Peter Vojčík" userId="59abaafe4655ecf1" providerId="LiveId" clId="{D1D193B7-C1E0-4F6B-89EF-E2E659BB265E}" dt="2021-02-14T07:48:05.962" v="4301" actId="113"/>
          <ac:spMkLst>
            <pc:docMk/>
            <pc:sldMk cId="1968904288" sldId="485"/>
            <ac:spMk id="2" creationId="{008F3F99-B3CC-4C8A-9D4F-523EE6A12BE0}"/>
          </ac:spMkLst>
        </pc:spChg>
        <pc:spChg chg="mod">
          <ac:chgData name="Peter Vojčík" userId="59abaafe4655ecf1" providerId="LiveId" clId="{D1D193B7-C1E0-4F6B-89EF-E2E659BB265E}" dt="2021-02-14T07:53:53.106" v="4664" actId="20577"/>
          <ac:spMkLst>
            <pc:docMk/>
            <pc:sldMk cId="1968904288" sldId="485"/>
            <ac:spMk id="3" creationId="{04EDE9D9-6EF6-4404-9DE3-7C6EE34DBAE9}"/>
          </ac:spMkLst>
        </pc:spChg>
      </pc:sldChg>
      <pc:sldChg chg="modSp new mod">
        <pc:chgData name="Peter Vojčík" userId="59abaafe4655ecf1" providerId="LiveId" clId="{D1D193B7-C1E0-4F6B-89EF-E2E659BB265E}" dt="2021-02-14T12:47:57.251" v="5087" actId="20577"/>
        <pc:sldMkLst>
          <pc:docMk/>
          <pc:sldMk cId="3243107381" sldId="486"/>
        </pc:sldMkLst>
        <pc:spChg chg="mod">
          <ac:chgData name="Peter Vojčík" userId="59abaafe4655ecf1" providerId="LiveId" clId="{D1D193B7-C1E0-4F6B-89EF-E2E659BB265E}" dt="2021-02-14T12:47:57.251" v="5087" actId="20577"/>
          <ac:spMkLst>
            <pc:docMk/>
            <pc:sldMk cId="3243107381" sldId="486"/>
            <ac:spMk id="2" creationId="{1B05A359-8D14-421C-9125-7454D20AC0AC}"/>
          </ac:spMkLst>
        </pc:spChg>
      </pc:sldChg>
      <pc:sldChg chg="modSp new mod">
        <pc:chgData name="Peter Vojčík" userId="59abaafe4655ecf1" providerId="LiveId" clId="{D1D193B7-C1E0-4F6B-89EF-E2E659BB265E}" dt="2021-02-14T08:03:39.585" v="5034" actId="113"/>
        <pc:sldMkLst>
          <pc:docMk/>
          <pc:sldMk cId="486066230" sldId="487"/>
        </pc:sldMkLst>
        <pc:spChg chg="mod">
          <ac:chgData name="Peter Vojčík" userId="59abaafe4655ecf1" providerId="LiveId" clId="{D1D193B7-C1E0-4F6B-89EF-E2E659BB265E}" dt="2021-02-14T08:03:39.585" v="5034" actId="113"/>
          <ac:spMkLst>
            <pc:docMk/>
            <pc:sldMk cId="486066230" sldId="487"/>
            <ac:spMk id="2" creationId="{9DDD118A-C510-4F13-BCF6-2FE58859093B}"/>
          </ac:spMkLst>
        </pc:spChg>
        <pc:spChg chg="mod">
          <ac:chgData name="Peter Vojčík" userId="59abaafe4655ecf1" providerId="LiveId" clId="{D1D193B7-C1E0-4F6B-89EF-E2E659BB265E}" dt="2021-02-14T08:02:36.353" v="5002" actId="255"/>
          <ac:spMkLst>
            <pc:docMk/>
            <pc:sldMk cId="486066230" sldId="487"/>
            <ac:spMk id="3" creationId="{477B71D6-9318-45DF-B71B-6402CE7DF310}"/>
          </ac:spMkLst>
        </pc:spChg>
      </pc:sldChg>
      <pc:sldChg chg="modSp new mod">
        <pc:chgData name="Peter Vojčík" userId="59abaafe4655ecf1" providerId="LiveId" clId="{D1D193B7-C1E0-4F6B-89EF-E2E659BB265E}" dt="2021-02-14T08:03:52.497" v="5045"/>
        <pc:sldMkLst>
          <pc:docMk/>
          <pc:sldMk cId="1408721606" sldId="488"/>
        </pc:sldMkLst>
        <pc:spChg chg="mod">
          <ac:chgData name="Peter Vojčík" userId="59abaafe4655ecf1" providerId="LiveId" clId="{D1D193B7-C1E0-4F6B-89EF-E2E659BB265E}" dt="2021-02-14T08:03:52.497" v="5045"/>
          <ac:spMkLst>
            <pc:docMk/>
            <pc:sldMk cId="1408721606" sldId="488"/>
            <ac:spMk id="2" creationId="{EA160B64-B7FA-4A21-B45F-E5164A9A74EE}"/>
          </ac:spMkLst>
        </pc:spChg>
        <pc:spChg chg="mod">
          <ac:chgData name="Peter Vojčík" userId="59abaafe4655ecf1" providerId="LiveId" clId="{D1D193B7-C1E0-4F6B-89EF-E2E659BB265E}" dt="2021-02-14T08:02:00.336" v="4991" actId="21"/>
          <ac:spMkLst>
            <pc:docMk/>
            <pc:sldMk cId="1408721606" sldId="488"/>
            <ac:spMk id="3" creationId="{FEABE2C2-10BF-4B3D-9B59-9B75D6CDCD03}"/>
          </ac:spMkLst>
        </pc:spChg>
      </pc:sldChg>
      <pc:sldChg chg="new">
        <pc:chgData name="Peter Vojčík" userId="59abaafe4655ecf1" providerId="LiveId" clId="{D1D193B7-C1E0-4F6B-89EF-E2E659BB265E}" dt="2021-02-14T08:04:08.724" v="5046" actId="680"/>
        <pc:sldMkLst>
          <pc:docMk/>
          <pc:sldMk cId="924916208" sldId="489"/>
        </pc:sldMkLst>
      </pc:sldChg>
      <pc:sldChg chg="new">
        <pc:chgData name="Peter Vojčík" userId="59abaafe4655ecf1" providerId="LiveId" clId="{D1D193B7-C1E0-4F6B-89EF-E2E659BB265E}" dt="2021-02-14T12:46:33.325" v="5047" actId="680"/>
        <pc:sldMkLst>
          <pc:docMk/>
          <pc:sldMk cId="3870524843" sldId="490"/>
        </pc:sldMkLst>
      </pc:sldChg>
    </pc:docChg>
  </pc:docChgLst>
  <pc:docChgLst>
    <pc:chgData name="Peter Vojčík" userId="59abaafe4655ecf1" providerId="LiveId" clId="{0B216D0B-ED1A-4E87-81E5-11B5586E8403}"/>
    <pc:docChg chg="undo custSel addSld modSld">
      <pc:chgData name="Peter Vojčík" userId="59abaafe4655ecf1" providerId="LiveId" clId="{0B216D0B-ED1A-4E87-81E5-11B5586E8403}" dt="2021-02-14T17:18:57.209" v="577" actId="207"/>
      <pc:docMkLst>
        <pc:docMk/>
      </pc:docMkLst>
      <pc:sldChg chg="modSp mod">
        <pc:chgData name="Peter Vojčík" userId="59abaafe4655ecf1" providerId="LiveId" clId="{0B216D0B-ED1A-4E87-81E5-11B5586E8403}" dt="2021-02-14T17:18:57.209" v="577" actId="207"/>
        <pc:sldMkLst>
          <pc:docMk/>
          <pc:sldMk cId="0" sldId="262"/>
        </pc:sldMkLst>
        <pc:spChg chg="mod">
          <ac:chgData name="Peter Vojčík" userId="59abaafe4655ecf1" providerId="LiveId" clId="{0B216D0B-ED1A-4E87-81E5-11B5586E8403}" dt="2021-02-14T17:18:57.209" v="577" actId="207"/>
          <ac:spMkLst>
            <pc:docMk/>
            <pc:sldMk cId="0" sldId="262"/>
            <ac:spMk id="3" creationId="{00000000-0000-0000-0000-000000000000}"/>
          </ac:spMkLst>
        </pc:spChg>
      </pc:sldChg>
      <pc:sldChg chg="modSp new mod">
        <pc:chgData name="Peter Vojčík" userId="59abaafe4655ecf1" providerId="LiveId" clId="{0B216D0B-ED1A-4E87-81E5-11B5586E8403}" dt="2021-02-14T17:17:56.993" v="559" actId="20577"/>
        <pc:sldMkLst>
          <pc:docMk/>
          <pc:sldMk cId="1389581907" sldId="491"/>
        </pc:sldMkLst>
        <pc:spChg chg="mod">
          <ac:chgData name="Peter Vojčík" userId="59abaafe4655ecf1" providerId="LiveId" clId="{0B216D0B-ED1A-4E87-81E5-11B5586E8403}" dt="2021-02-14T17:10:54.614" v="106" actId="113"/>
          <ac:spMkLst>
            <pc:docMk/>
            <pc:sldMk cId="1389581907" sldId="491"/>
            <ac:spMk id="2" creationId="{6B34754D-0F25-4C70-A779-F58C5A6AC698}"/>
          </ac:spMkLst>
        </pc:spChg>
        <pc:spChg chg="mod">
          <ac:chgData name="Peter Vojčík" userId="59abaafe4655ecf1" providerId="LiveId" clId="{0B216D0B-ED1A-4E87-81E5-11B5586E8403}" dt="2021-02-14T17:17:56.993" v="559" actId="20577"/>
          <ac:spMkLst>
            <pc:docMk/>
            <pc:sldMk cId="1389581907" sldId="491"/>
            <ac:spMk id="3" creationId="{F3D4DA5E-6BB6-402E-9808-95FB72BB91C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B41BC-2187-4AD4-BF4A-05972921E9B7}" type="datetimeFigureOut">
              <a:rPr lang="sk-SK" smtClean="0"/>
              <a:t>20.9.2021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9F03-4DDF-4AAE-840B-ABC65BA00F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364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D68F1F-EBBC-445E-AD98-5B35CEA048AA}" type="datetimeFigureOut">
              <a:rPr lang="sk-SK" smtClean="0"/>
              <a:pPr/>
              <a:t>20.9.2021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652B78-1BD2-450D-B37A-507A4C0F435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.forraiova@upjs.sk" TargetMode="External"/><Relationship Id="rId2" Type="http://schemas.openxmlformats.org/officeDocument/2006/relationships/hyperlink" Target="mailto:eva.matyasova@upjs.s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172200" cy="4397874"/>
          </a:xfrm>
        </p:spPr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Nová  učebnica</a:t>
            </a:r>
            <a:br>
              <a:rPr lang="sk-SK" dirty="0" smtClean="0">
                <a:solidFill>
                  <a:srgbClr val="00B05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>Občianske právo hmotné</a:t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sz="2400" dirty="0" smtClean="0">
                <a:solidFill>
                  <a:srgbClr val="0070C0"/>
                </a:solidFill>
              </a:rPr>
              <a:t>1. </a:t>
            </a:r>
            <a:r>
              <a:rPr lang="sk-SK" sz="1800" dirty="0" smtClean="0">
                <a:solidFill>
                  <a:srgbClr val="0070C0"/>
                </a:solidFill>
              </a:rPr>
              <a:t>A</a:t>
            </a:r>
            <a:r>
              <a:rPr lang="sk-SK" sz="2400" dirty="0" smtClean="0">
                <a:solidFill>
                  <a:srgbClr val="0070C0"/>
                </a:solidFill>
              </a:rPr>
              <a:t> 2. DIEL</a:t>
            </a:r>
            <a:br>
              <a:rPr lang="sk-SK" sz="2400" dirty="0" smtClean="0">
                <a:solidFill>
                  <a:srgbClr val="0070C0"/>
                </a:solidFill>
              </a:rPr>
            </a:br>
            <a:r>
              <a:rPr lang="sk-SK" sz="2400" dirty="0" smtClean="0">
                <a:solidFill>
                  <a:srgbClr val="0070C0"/>
                </a:solidFill>
              </a:rPr>
              <a:t/>
            </a:r>
            <a:br>
              <a:rPr lang="sk-SK" sz="2400" dirty="0" smtClean="0">
                <a:solidFill>
                  <a:srgbClr val="0070C0"/>
                </a:solidFill>
              </a:rPr>
            </a:br>
            <a:r>
              <a:rPr lang="sk-SK" sz="2400" dirty="0" smtClean="0">
                <a:solidFill>
                  <a:srgbClr val="0070C0"/>
                </a:solidFill>
              </a:rPr>
              <a:t>Tlač : september  2021</a:t>
            </a:r>
            <a:r>
              <a:rPr lang="sk-SK" sz="2400" dirty="0">
                <a:solidFill>
                  <a:srgbClr val="0070C0"/>
                </a:solidFill>
              </a:rPr>
              <a:t/>
            </a:r>
            <a:br>
              <a:rPr lang="sk-SK" sz="2400" dirty="0">
                <a:solidFill>
                  <a:srgbClr val="0070C0"/>
                </a:solidFill>
              </a:rPr>
            </a:br>
            <a:endParaRPr lang="sk-SK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620688"/>
            <a:ext cx="6172200" cy="1371600"/>
          </a:xfrm>
        </p:spPr>
        <p:txBody>
          <a:bodyPr>
            <a:normAutofit/>
          </a:bodyPr>
          <a:lstStyle/>
          <a:p>
            <a:r>
              <a:rPr lang="sk-SK" sz="2400" dirty="0" smtClean="0">
                <a:solidFill>
                  <a:srgbClr val="00B050"/>
                </a:solidFill>
              </a:rPr>
              <a:t> </a:t>
            </a:r>
            <a:r>
              <a:rPr lang="sk-SK" sz="2400" dirty="0" err="1" smtClean="0">
                <a:solidFill>
                  <a:srgbClr val="C00000"/>
                </a:solidFill>
              </a:rPr>
              <a:t>Vojčík</a:t>
            </a:r>
            <a:r>
              <a:rPr lang="sk-SK" sz="2400" dirty="0" smtClean="0">
                <a:solidFill>
                  <a:srgbClr val="C00000"/>
                </a:solidFill>
              </a:rPr>
              <a:t> Peter a kol.</a:t>
            </a:r>
          </a:p>
          <a:p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 smtClean="0">
                <a:solidFill>
                  <a:srgbClr val="C00000"/>
                </a:solidFill>
              </a:rPr>
              <a:t>Občianske právo hmotné. 3. vydanie. </a:t>
            </a:r>
          </a:p>
          <a:p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 smtClean="0">
                <a:solidFill>
                  <a:srgbClr val="C00000"/>
                </a:solidFill>
              </a:rPr>
              <a:t>Vydavateľstvo Aleš </a:t>
            </a:r>
            <a:r>
              <a:rPr lang="sk-SK" sz="2400" dirty="0" err="1" smtClean="0">
                <a:solidFill>
                  <a:srgbClr val="C00000"/>
                </a:solidFill>
              </a:rPr>
              <a:t>Čeněk</a:t>
            </a:r>
            <a:r>
              <a:rPr lang="sk-SK" sz="2400" dirty="0" smtClean="0">
                <a:solidFill>
                  <a:srgbClr val="C00000"/>
                </a:solidFill>
              </a:rPr>
              <a:t> </a:t>
            </a:r>
            <a:r>
              <a:rPr lang="sk-SK" sz="2400" dirty="0" err="1" smtClean="0">
                <a:solidFill>
                  <a:srgbClr val="C00000"/>
                </a:solidFill>
              </a:rPr>
              <a:t>s.r.o</a:t>
            </a:r>
            <a:r>
              <a:rPr lang="sk-SK" sz="2400" dirty="0" smtClean="0">
                <a:solidFill>
                  <a:srgbClr val="C00000"/>
                </a:solidFill>
              </a:rPr>
              <a:t>.</a:t>
            </a:r>
            <a:endParaRPr lang="sk-SK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2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Kde možno zakúpiť učebnicu OPH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</a:t>
            </a:r>
            <a:r>
              <a:rPr lang="sk-SK" sz="1900" b="1" dirty="0" smtClean="0">
                <a:solidFill>
                  <a:srgbClr val="C00000"/>
                </a:solidFill>
              </a:rPr>
              <a:t>Predajňa</a:t>
            </a:r>
            <a:r>
              <a:rPr lang="sk-SK" sz="1900" dirty="0" smtClean="0"/>
              <a:t> v rámci  univerzitnej knižnice </a:t>
            </a:r>
          </a:p>
          <a:p>
            <a:pPr marL="0" indent="0">
              <a:buNone/>
            </a:pPr>
            <a:r>
              <a:rPr lang="sk-SK" sz="1900" dirty="0" smtClean="0"/>
              <a:t>    </a:t>
            </a:r>
            <a:r>
              <a:rPr lang="sk-SK" sz="1900" dirty="0" err="1" smtClean="0"/>
              <a:t>Tr</a:t>
            </a:r>
            <a:r>
              <a:rPr lang="sk-SK" sz="1900" dirty="0"/>
              <a:t>. SNP </a:t>
            </a:r>
            <a:r>
              <a:rPr lang="sk-SK" sz="1900" dirty="0" smtClean="0"/>
              <a:t>1    - prízemie </a:t>
            </a:r>
            <a:r>
              <a:rPr lang="sk-SK" sz="1900" dirty="0"/>
              <a:t/>
            </a:r>
            <a:br>
              <a:rPr lang="sk-SK" sz="1900" dirty="0"/>
            </a:br>
            <a:r>
              <a:rPr lang="sk-SK" sz="1900" dirty="0" smtClean="0"/>
              <a:t>    (</a:t>
            </a:r>
            <a:r>
              <a:rPr lang="sk-SK" sz="1900" dirty="0"/>
              <a:t>budova Lekárskej fakulty UPJŠ </a:t>
            </a:r>
            <a:r>
              <a:rPr lang="sk-SK" sz="1900" dirty="0" smtClean="0"/>
              <a:t>)</a:t>
            </a:r>
            <a:r>
              <a:rPr lang="sk-SK" sz="1900" dirty="0"/>
              <a:t/>
            </a:r>
            <a:br>
              <a:rPr lang="sk-SK" sz="1900" dirty="0"/>
            </a:br>
            <a:r>
              <a:rPr lang="sk-SK" sz="1900" dirty="0" smtClean="0"/>
              <a:t>     040 </a:t>
            </a:r>
            <a:r>
              <a:rPr lang="sk-SK" sz="1900" dirty="0"/>
              <a:t>11 </a:t>
            </a:r>
            <a:r>
              <a:rPr lang="sk-SK" sz="1900" dirty="0" smtClean="0"/>
              <a:t>Košice</a:t>
            </a:r>
            <a:endParaRPr lang="sk-SK" sz="2000" b="1" dirty="0" smtClean="0"/>
          </a:p>
          <a:p>
            <a:pPr marL="0" indent="0">
              <a:buNone/>
            </a:pPr>
            <a:r>
              <a:rPr lang="sk-SK" sz="1900" dirty="0" smtClean="0"/>
              <a:t>     KONTAKT:</a:t>
            </a:r>
            <a:br>
              <a:rPr lang="sk-SK" sz="1900" dirty="0" smtClean="0"/>
            </a:br>
            <a:r>
              <a:rPr lang="sk-SK" sz="1900" dirty="0" smtClean="0"/>
              <a:t>     Eva </a:t>
            </a:r>
            <a:r>
              <a:rPr lang="sk-SK" sz="1900" dirty="0" err="1" smtClean="0"/>
              <a:t>Matyášová</a:t>
            </a:r>
            <a:r>
              <a:rPr lang="sk-SK" sz="1900" dirty="0" smtClean="0"/>
              <a:t>, Ing. Andrea </a:t>
            </a:r>
            <a:r>
              <a:rPr lang="sk-SK" sz="1900" dirty="0" err="1" smtClean="0"/>
              <a:t>Forraiová</a:t>
            </a:r>
            <a:r>
              <a:rPr lang="sk-SK" sz="1900" dirty="0" smtClean="0"/>
              <a:t>            </a:t>
            </a:r>
          </a:p>
          <a:p>
            <a:pPr marL="0" indent="0">
              <a:buNone/>
            </a:pPr>
            <a:r>
              <a:rPr lang="sk-SK" sz="1900" dirty="0" smtClean="0"/>
              <a:t>     Tel.: 055/234 1635, VoIP 1635                               </a:t>
            </a:r>
            <a:br>
              <a:rPr lang="sk-SK" sz="1900" dirty="0" smtClean="0"/>
            </a:br>
            <a:r>
              <a:rPr lang="sk-SK" sz="1900" dirty="0" smtClean="0"/>
              <a:t>     E-mail:   </a:t>
            </a:r>
            <a:r>
              <a:rPr lang="sk-SK" sz="1900" dirty="0" smtClean="0">
                <a:hlinkClick r:id="rId2"/>
              </a:rPr>
              <a:t>eva.matyasova@upjs.sk</a:t>
            </a:r>
            <a:r>
              <a:rPr lang="sk-SK" sz="1900" dirty="0" smtClean="0"/>
              <a:t/>
            </a:r>
            <a:br>
              <a:rPr lang="sk-SK" sz="1900" dirty="0" smtClean="0"/>
            </a:br>
            <a:r>
              <a:rPr lang="sk-SK" sz="1900" dirty="0" smtClean="0"/>
              <a:t>                 </a:t>
            </a:r>
            <a:r>
              <a:rPr lang="sk-SK" sz="1900" dirty="0" smtClean="0">
                <a:hlinkClick r:id="rId3"/>
              </a:rPr>
              <a:t>andrea.forraiova@upjs.sk</a:t>
            </a:r>
            <a:r>
              <a:rPr lang="sk-SK" dirty="0"/>
              <a:t/>
            </a:r>
            <a:br>
              <a:rPr lang="sk-SK" dirty="0"/>
            </a:br>
            <a:r>
              <a:rPr lang="sk-SK" sz="1800" dirty="0" smtClean="0">
                <a:solidFill>
                  <a:schemeClr val="accent1">
                    <a:lumMod val="50000"/>
                  </a:schemeClr>
                </a:solidFill>
              </a:rPr>
              <a:t>P  </a:t>
            </a:r>
            <a:r>
              <a:rPr lang="sk-SK" sz="1800" b="1" dirty="0" smtClean="0"/>
              <a:t> 9.00 -  12.00    13.00 – 16.00</a:t>
            </a:r>
            <a:endParaRPr lang="sk-SK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accent1">
                    <a:lumMod val="50000"/>
                  </a:schemeClr>
                </a:solidFill>
              </a:rPr>
              <a:t>U  </a:t>
            </a:r>
            <a:r>
              <a:rPr lang="sk-SK" sz="1800" b="1" dirty="0" smtClean="0"/>
              <a:t>9. 00 - 12.00    13.00 – 15.00 </a:t>
            </a:r>
            <a:endParaRPr lang="sk-SK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accent1">
                    <a:lumMod val="50000"/>
                  </a:schemeClr>
                </a:solidFill>
              </a:rPr>
              <a:t>S   </a:t>
            </a:r>
            <a:r>
              <a:rPr lang="sk-SK" sz="1800" b="1" dirty="0" smtClean="0"/>
              <a:t>9.00  - 12.00    13.00 – 16.00 </a:t>
            </a:r>
            <a:endParaRPr lang="sk-SK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sz="1800" dirty="0" smtClean="0">
                <a:solidFill>
                  <a:schemeClr val="accent1">
                    <a:lumMod val="50000"/>
                  </a:schemeClr>
                </a:solidFill>
              </a:rPr>
              <a:t>Š   </a:t>
            </a:r>
            <a:r>
              <a:rPr lang="sk-SK" sz="1800" b="1" dirty="0" smtClean="0"/>
              <a:t>9.00  - 12.00    13.00 – 15.00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 smtClean="0">
                <a:solidFill>
                  <a:schemeClr val="accent1">
                    <a:lumMod val="50000"/>
                  </a:schemeClr>
                </a:solidFill>
              </a:rPr>
              <a:t>P   </a:t>
            </a:r>
            <a:r>
              <a:rPr lang="sk-SK" sz="1800" b="1" dirty="0" smtClean="0"/>
              <a:t>9.00  - 13.00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9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" y="274638"/>
            <a:ext cx="8214360" cy="1143000"/>
          </a:xfrm>
        </p:spPr>
        <p:txBody>
          <a:bodyPr/>
          <a:lstStyle/>
          <a:p>
            <a:r>
              <a:rPr lang="sk-SK" b="1" dirty="0">
                <a:solidFill>
                  <a:srgbClr val="002060"/>
                </a:solidFill>
              </a:rPr>
              <a:t>Kde možno zakúpiť učebnicu OPH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C00000"/>
                </a:solidFill>
              </a:rPr>
              <a:t>Kníhkupectvo</a:t>
            </a:r>
            <a:r>
              <a:rPr lang="sk-SK" dirty="0" smtClean="0"/>
              <a:t>  Malý Princ </a:t>
            </a:r>
          </a:p>
          <a:p>
            <a:pPr marL="0" indent="0">
              <a:buNone/>
            </a:pPr>
            <a:r>
              <a:rPr lang="sk-SK" dirty="0" smtClean="0"/>
              <a:t>   Biela ulica Košice</a:t>
            </a:r>
          </a:p>
          <a:p>
            <a:pPr marL="0" indent="0">
              <a:buNone/>
            </a:pPr>
            <a:r>
              <a:rPr lang="sk-SK" dirty="0" smtClean="0"/>
              <a:t>    </a:t>
            </a:r>
            <a:r>
              <a:rPr lang="sk-SK" b="1" dirty="0" smtClean="0"/>
              <a:t>9.00 – 17.30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442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rgbClr val="0070C0"/>
                </a:solidFill>
              </a:rPr>
              <a:t>K</a:t>
            </a:r>
            <a:r>
              <a:rPr lang="sk-SK" sz="2400" b="1" dirty="0" smtClean="0">
                <a:solidFill>
                  <a:srgbClr val="0070C0"/>
                </a:solidFill>
              </a:rPr>
              <a:t>de možno zakúpiť učebnicu OPH 1. a 2. diel</a:t>
            </a:r>
            <a:r>
              <a:rPr lang="sk-SK" sz="2400" dirty="0" smtClean="0"/>
              <a:t> </a:t>
            </a:r>
            <a:endParaRPr lang="sk-SK" sz="2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sz="4000" dirty="0" smtClean="0"/>
          </a:p>
          <a:p>
            <a:pPr marL="0" indent="0">
              <a:buNone/>
            </a:pPr>
            <a:r>
              <a:rPr lang="sk-SK" sz="4000" dirty="0" smtClean="0"/>
              <a:t>Na </a:t>
            </a:r>
            <a:r>
              <a:rPr lang="sk-SK" sz="4000" dirty="0"/>
              <a:t>internetovej stránke : </a:t>
            </a:r>
          </a:p>
          <a:p>
            <a:pPr marL="0" indent="0">
              <a:buNone/>
            </a:pPr>
            <a:r>
              <a:rPr lang="sk-SK" sz="4400" b="1" dirty="0">
                <a:solidFill>
                  <a:srgbClr val="C00000"/>
                </a:solidFill>
              </a:rPr>
              <a:t>www.sprinton.sk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3404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TM04033925[[fn=Kvapka]]</Template>
  <TotalTime>4526</TotalTime>
  <Words>228</Words>
  <Application>Microsoft Office PowerPoint</Application>
  <PresentationFormat>Prezentácia na obrazovke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Calibri</vt:lpstr>
      <vt:lpstr>Century Schoolbook</vt:lpstr>
      <vt:lpstr>Wingdings</vt:lpstr>
      <vt:lpstr>Wingdings 2</vt:lpstr>
      <vt:lpstr>Arkáda</vt:lpstr>
      <vt:lpstr>Nová  učebnica Občianske právo hmotné 1. A 2. DIEL  Tlač : september  2021 </vt:lpstr>
      <vt:lpstr>Kde možno zakúpiť učebnicu OPH</vt:lpstr>
      <vt:lpstr>Kde možno zakúpiť učebnicu OPH</vt:lpstr>
      <vt:lpstr>Kde možno zakúpiť učebnicu OPH 1. a 2. diel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Vladimír Filičko</dc:title>
  <dc:creator>Admin</dc:creator>
  <cp:lastModifiedBy>Valkova</cp:lastModifiedBy>
  <cp:revision>275</cp:revision>
  <dcterms:created xsi:type="dcterms:W3CDTF">2012-10-18T14:39:16Z</dcterms:created>
  <dcterms:modified xsi:type="dcterms:W3CDTF">2021-09-20T07:28:57Z</dcterms:modified>
</cp:coreProperties>
</file>